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4"/>
  </p:sldMasterIdLst>
  <p:notesMasterIdLst>
    <p:notesMasterId r:id="rId19"/>
  </p:notesMasterIdLst>
  <p:sldIdLst>
    <p:sldId id="256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9933FF"/>
    <a:srgbClr val="E57E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0.jpeg>
</file>

<file path=ppt/media/image11.jpeg>
</file>

<file path=ppt/media/image12.jpg>
</file>

<file path=ppt/media/image13.jpg>
</file>

<file path=ppt/media/image14.jpeg>
</file>

<file path=ppt/media/image15.jpg>
</file>

<file path=ppt/media/image16.jpeg>
</file>

<file path=ppt/media/image17.jpg>
</file>

<file path=ppt/media/image18.jpeg>
</file>

<file path=ppt/media/image19.JPG>
</file>

<file path=ppt/media/image2.png>
</file>

<file path=ppt/media/image20.jpeg>
</file>

<file path=ppt/media/image21.jpeg>
</file>

<file path=ppt/media/image22.jpg>
</file>

<file path=ppt/media/image23.jpe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2981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81703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96636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54992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7265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36814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422054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7078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41372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556923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10813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73306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198063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2" y="461726"/>
            <a:ext cx="11347114" cy="1509712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2433162"/>
            <a:ext cx="11347114" cy="108211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Rediger teksttypografien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70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6653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036986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467194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81162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620222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731469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245009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0830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021142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3DC58CA9-0CF8-4363-93C6-8B69DC500A42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469469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4507426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6680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75547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25566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3335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2869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1640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5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endParaRPr lang="da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09C4395-69A3-4777-A64C-2273E18EA1F4}" type="datetimeFigureOut">
              <a:rPr lang="da-DK" smtClean="0"/>
              <a:t>05-06-2023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78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62" r:id="rId3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s://www.w3schools.com/php/php_mysql_prepared_statements.asp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www.php.net/manual/en/refs.database.php" TargetMode="Externa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www.php.net/manual/en/mysqlinfo.api.choosing.php" TargetMode="Externa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www.php.net/manual/en/class.mysqli.php" TargetMode="Externa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www.php.net/manual/en/class.mysqli-result.php" TargetMode="Externa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PHP og databaser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V3.1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CEFFC3-0117-4EE2-AECE-D4B511167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Brug de hentede data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B5B2C7A-0118-4565-943D-417128EBC6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Du lægger dine data fra databasen over i det </a:t>
            </a:r>
            <a:r>
              <a:rPr lang="da-DK" dirty="0" err="1"/>
              <a:t>multidimensionelle</a:t>
            </a:r>
            <a:r>
              <a:rPr lang="da-DK" dirty="0"/>
              <a:t> associative array $</a:t>
            </a:r>
            <a:r>
              <a:rPr lang="da-DK" dirty="0" err="1"/>
              <a:t>allPosts</a:t>
            </a:r>
            <a:r>
              <a:rPr lang="da-DK" dirty="0"/>
              <a:t> med:</a:t>
            </a:r>
            <a:br>
              <a:rPr lang="da-DK" dirty="0"/>
            </a:br>
            <a:br>
              <a:rPr lang="da-DK" dirty="0"/>
            </a:br>
            <a:r>
              <a:rPr lang="da-DK" sz="32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a-DK" sz="3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fetch_assoc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2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a-DK" sz="4300" dirty="0">
                <a:cs typeface="Courier New" panose="02070309020205020404" pitchFamily="49" charset="0"/>
              </a:rPr>
              <a:t>Så kommer din første post fra tabellen til at ligge på 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[0]</a:t>
            </a:r>
            <a:endParaRPr lang="da-DK" sz="4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4300" dirty="0">
                <a:cs typeface="Courier New" panose="02070309020205020404" pitchFamily="49" charset="0"/>
              </a:rPr>
              <a:t>Hver post fra databasen bliver overført med feltnavnene fra tabellen som </a:t>
            </a:r>
            <a:r>
              <a:rPr lang="da-DK" sz="4300" dirty="0" err="1">
                <a:cs typeface="Courier New" panose="02070309020205020404" pitchFamily="49" charset="0"/>
              </a:rPr>
              <a:t>index</a:t>
            </a:r>
            <a:r>
              <a:rPr lang="da-DK" sz="4300" dirty="0">
                <a:cs typeface="Courier New" panose="02070309020205020404" pitchFamily="49" charset="0"/>
              </a:rPr>
              <a:t>, så et fornavn kan fx ligge på 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[0][‘fornavn’]</a:t>
            </a:r>
            <a:endParaRPr lang="da-DK" sz="4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4300" dirty="0">
                <a:cs typeface="Courier New" panose="02070309020205020404" pitchFamily="49" charset="0"/>
              </a:rPr>
              <a:t>Du kan nu bruge en løkke (fx en for-løkke eller en </a:t>
            </a:r>
            <a:r>
              <a:rPr lang="da-DK" sz="4300" dirty="0" err="1">
                <a:cs typeface="Courier New" panose="02070309020205020404" pitchFamily="49" charset="0"/>
              </a:rPr>
              <a:t>foreach</a:t>
            </a:r>
            <a:r>
              <a:rPr lang="da-DK" sz="4300" dirty="0">
                <a:cs typeface="Courier New" panose="02070309020205020404" pitchFamily="49" charset="0"/>
              </a:rPr>
              <a:t> løkke) til at løbe igennem dine posts og indsætte dem på en HTML-side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for($i = 0; $i &lt; 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); $i++)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[$i][‘fornavn’];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[$i][‘efternavn’];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62D6BB6A-CC8C-4D2F-B1B5-34C389E050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" b="613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9084F3C-AEC5-4909-877C-A5E7F3CB76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46949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423CEA-0396-4A81-A5BE-94BD9145A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Prepared</a:t>
            </a:r>
            <a:r>
              <a:rPr lang="da-DK" dirty="0"/>
              <a:t> statements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C75FDFB-2CAD-498A-AB8D-17CF736D6B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da-DK" dirty="0"/>
              <a:t>Man bruger </a:t>
            </a:r>
            <a:r>
              <a:rPr lang="da-DK" dirty="0" err="1"/>
              <a:t>prepared</a:t>
            </a:r>
            <a:r>
              <a:rPr lang="da-DK" dirty="0"/>
              <a:t> statements for at undgå, at folk lægger ødelæggende ting ind i dine tabeller eller henter data, de ikke burde have adgang til (SQL </a:t>
            </a:r>
            <a:r>
              <a:rPr lang="da-DK" dirty="0" err="1"/>
              <a:t>injections</a:t>
            </a:r>
            <a:r>
              <a:rPr lang="da-DK" dirty="0"/>
              <a:t>)</a:t>
            </a:r>
          </a:p>
          <a:p>
            <a:r>
              <a:rPr lang="da-DK" dirty="0"/>
              <a:t>Man bruger også </a:t>
            </a:r>
            <a:r>
              <a:rPr lang="da-DK" dirty="0" err="1"/>
              <a:t>prepared</a:t>
            </a:r>
            <a:r>
              <a:rPr lang="da-DK" dirty="0"/>
              <a:t> statements til at køre samme SQL-sætning flere gange med forskellige data</a:t>
            </a:r>
          </a:p>
          <a:p>
            <a:r>
              <a:rPr lang="da-DK" dirty="0"/>
              <a:t>Man gør det ved først at forberede sit SQL statement med en skabelon/template og først når PHP har sikret sig, at der ikke står noget ”farligt” i den SQL-kode, man skal køre med dataene, bliver SQL-statementet kørt</a:t>
            </a:r>
          </a:p>
          <a:p>
            <a:r>
              <a:rPr lang="da-DK" dirty="0"/>
              <a:t>Man laver sin SQL template med placeholders i stedet for de reelle data</a:t>
            </a:r>
          </a:p>
          <a:p>
            <a:pPr lvl="1"/>
            <a:r>
              <a:rPr lang="da-DK" dirty="0"/>
              <a:t>Placeholders angives med spørgsmålstegn</a:t>
            </a:r>
          </a:p>
          <a:p>
            <a:r>
              <a:rPr lang="da-DK" dirty="0"/>
              <a:t>Herefter opretter man sit statement, tester SQL-koden, erstatter placeholderne med data og først herefter køres SQL-koden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3EF7E402-8751-485A-A1A1-8D50E2BA35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11" name="Pladsholder til billede 10">
            <a:extLst>
              <a:ext uri="{FF2B5EF4-FFF2-40B4-BE49-F238E27FC236}">
                <a16:creationId xmlns:a16="http://schemas.microsoft.com/office/drawing/2014/main" id="{ABDE1EAD-B53E-461F-969C-E46C999682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" b="6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7234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F2A1D-984D-422F-B3F5-5AE03B648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Prepared</a:t>
            </a:r>
            <a:r>
              <a:rPr lang="da-DK" dirty="0"/>
              <a:t> statements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856F94E-60C1-46CC-9DA2-53D08BA36A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Først oprettes SQL-statement templaten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$sql = </a:t>
            </a:r>
            <a:r>
              <a:rPr lang="da-DK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”SELECT * FROM users WHERE </a:t>
            </a:r>
            <a:r>
              <a:rPr lang="da-DK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userid</a:t>
            </a:r>
            <a:r>
              <a:rPr lang="da-DK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=?;”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dirty="0"/>
            </a:br>
            <a:endParaRPr lang="da-DK" dirty="0"/>
          </a:p>
          <a:p>
            <a:r>
              <a:rPr lang="da-DK" dirty="0"/>
              <a:t>Så opretter/initialiserer vi et statement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mysqli_stmt_init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dirty="0"/>
            </a:br>
            <a:br>
              <a:rPr lang="da-DK" dirty="0"/>
            </a:br>
            <a:r>
              <a:rPr lang="da-DK" dirty="0"/>
              <a:t>$</a:t>
            </a:r>
            <a:r>
              <a:rPr lang="da-DK" dirty="0" err="1"/>
              <a:t>db</a:t>
            </a:r>
            <a:r>
              <a:rPr lang="da-DK" dirty="0"/>
              <a:t> er vores objekt med databaseforbindelsen i</a:t>
            </a:r>
            <a:br>
              <a:rPr lang="da-DK" dirty="0"/>
            </a:br>
            <a:endParaRPr lang="da-DK" dirty="0"/>
          </a:p>
          <a:p>
            <a:r>
              <a:rPr lang="da-DK" dirty="0"/>
              <a:t>Så gør vi vores SQL-statement klar og tester, om </a:t>
            </a:r>
            <a:r>
              <a:rPr lang="da-DK" dirty="0" err="1"/>
              <a:t>SQL’en</a:t>
            </a:r>
            <a:r>
              <a:rPr lang="da-DK" dirty="0"/>
              <a:t> fungerer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(!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mysqli_stmt_prepare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$sql))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dirty="0"/>
            </a:br>
            <a:r>
              <a:rPr lang="da-DK" dirty="0"/>
              <a:t>	… udskriv en fejlmeddelelse</a:t>
            </a:r>
            <a:br>
              <a:rPr lang="da-DK" dirty="0"/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da-DK" dirty="0"/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E28499E8-41D8-4AE6-A277-ED1C490179A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7D14048-5FA7-4AD5-B648-59606CD1BE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27743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A9FA64-127D-4E84-95A7-745F6508B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Prepared</a:t>
            </a:r>
            <a:r>
              <a:rPr lang="da-DK" dirty="0"/>
              <a:t> statements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5CD3FD6-26BD-4DDB-836A-DFD0F1A1FC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a-DK" dirty="0"/>
              <a:t>Hvis der ikke var fejl i vores SQL-kode, skal vi nu erstatte placeholderen med de rigtige data (</a:t>
            </a:r>
            <a:r>
              <a:rPr lang="da-DK" dirty="0" err="1"/>
              <a:t>else</a:t>
            </a:r>
            <a:r>
              <a:rPr lang="da-DK" dirty="0"/>
              <a:t>-delen af vores </a:t>
            </a:r>
            <a:r>
              <a:rPr lang="da-DK" dirty="0" err="1"/>
              <a:t>if</a:t>
            </a:r>
            <a:r>
              <a:rPr lang="da-DK" dirty="0"/>
              <a:t>-sætning fra foregående side)</a:t>
            </a:r>
            <a:br>
              <a:rPr lang="da-DK" dirty="0"/>
            </a:br>
            <a:br>
              <a:rPr lang="da-DK" dirty="0"/>
            </a:b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$data = $_POST[‘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uid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’];</a:t>
            </a: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mysqli_stmt_bind_param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, ”s”, $data);</a:t>
            </a:r>
            <a:br>
              <a:rPr lang="da-DK" dirty="0"/>
            </a:br>
            <a:endParaRPr lang="da-DK" dirty="0"/>
          </a:p>
          <a:p>
            <a:r>
              <a:rPr lang="da-DK" dirty="0"/>
              <a:t>”s” betyder, at vores data er en streng. Det kan også være:</a:t>
            </a:r>
          </a:p>
          <a:p>
            <a:pPr lvl="1"/>
            <a:r>
              <a:rPr lang="da-DK" dirty="0"/>
              <a:t>”i” = </a:t>
            </a:r>
            <a:r>
              <a:rPr lang="da-DK" dirty="0" err="1"/>
              <a:t>integer</a:t>
            </a:r>
            <a:endParaRPr lang="da-DK" dirty="0"/>
          </a:p>
          <a:p>
            <a:pPr lvl="1"/>
            <a:r>
              <a:rPr lang="da-DK" dirty="0"/>
              <a:t>”d” = double</a:t>
            </a:r>
          </a:p>
          <a:p>
            <a:pPr lvl="1"/>
            <a:r>
              <a:rPr lang="da-DK" dirty="0"/>
              <a:t>”b” = BLOB (</a:t>
            </a:r>
            <a:r>
              <a:rPr lang="da-DK" dirty="0" err="1"/>
              <a:t>Binary</a:t>
            </a:r>
            <a:r>
              <a:rPr lang="da-DK" dirty="0"/>
              <a:t> Large Object – fx billeder og videoer)</a:t>
            </a:r>
          </a:p>
          <a:p>
            <a:pPr lvl="1"/>
            <a:endParaRPr lang="da-DK" dirty="0"/>
          </a:p>
          <a:p>
            <a:r>
              <a:rPr lang="da-DK" dirty="0"/>
              <a:t>Hvis du har flere placeholders angiver du det med flere datatyper – fx ”</a:t>
            </a:r>
            <a:r>
              <a:rPr lang="da-DK" dirty="0" err="1"/>
              <a:t>ssi</a:t>
            </a:r>
            <a:r>
              <a:rPr lang="da-DK" dirty="0"/>
              <a:t>” og flere variabler med data adskilt af komma</a:t>
            </a:r>
            <a:br>
              <a:rPr lang="da-DK" dirty="0"/>
            </a:br>
            <a:br>
              <a:rPr lang="da-DK" dirty="0"/>
            </a:br>
            <a:r>
              <a:rPr lang="da-DK" sz="3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mysqli_stmt_bind_param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3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, ”</a:t>
            </a:r>
            <a:r>
              <a:rPr lang="da-DK" sz="3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ssi</a:t>
            </a:r>
            <a:r>
              <a:rPr lang="da-DK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”, $fornavn, $efternavn, $alder);</a:t>
            </a:r>
            <a:br>
              <a:rPr lang="da-DK" dirty="0"/>
            </a:br>
            <a:endParaRPr lang="da-DK" dirty="0"/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86C82BF4-6B7D-4E78-9DA5-6CDB3F2862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" b="646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2D279D1-4474-488F-B9AF-D3D7AF53E6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532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CE3806-3062-43EC-9DD7-5D87CBBE1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Prepared</a:t>
            </a:r>
            <a:r>
              <a:rPr lang="da-DK" dirty="0"/>
              <a:t> statements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42CCF49-1698-47B0-9FD3-96CF4D26BA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Når du har erstattet placeholderen med data, kører (</a:t>
            </a:r>
            <a:r>
              <a:rPr lang="da-DK" dirty="0" err="1"/>
              <a:t>executer</a:t>
            </a:r>
            <a:r>
              <a:rPr lang="da-DK" dirty="0"/>
              <a:t>) du dit SQL-statement:</a:t>
            </a:r>
            <a:br>
              <a:rPr lang="da-DK" dirty="0"/>
            </a:br>
            <a:br>
              <a:rPr lang="da-DK" dirty="0"/>
            </a:br>
            <a:r>
              <a:rPr lang="da-DK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mysqli_stmt_execute</a:t>
            </a: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dirty="0"/>
            </a:br>
            <a:endParaRPr lang="da-DK" dirty="0"/>
          </a:p>
          <a:p>
            <a:r>
              <a:rPr lang="da-DK" dirty="0"/>
              <a:t>Hvis det er et SELECT-statement, kan du hente resultatet over i en variabel af typen </a:t>
            </a:r>
            <a:r>
              <a:rPr lang="da-DK" dirty="0" err="1"/>
              <a:t>MySQLi_result</a:t>
            </a:r>
            <a:r>
              <a:rPr lang="da-DK" dirty="0"/>
              <a:t> (ligesom uden </a:t>
            </a:r>
            <a:r>
              <a:rPr lang="da-DK" dirty="0" err="1"/>
              <a:t>prepared</a:t>
            </a:r>
            <a:r>
              <a:rPr lang="da-DK" dirty="0"/>
              <a:t> statements)</a:t>
            </a:r>
            <a:br>
              <a:rPr lang="da-DK" dirty="0"/>
            </a:br>
            <a:br>
              <a:rPr lang="da-DK" dirty="0"/>
            </a:b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mysqli_stmt_get_result</a:t>
            </a: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da-DK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dirty="0"/>
            </a:br>
            <a:endParaRPr lang="da-DK" dirty="0"/>
          </a:p>
          <a:p>
            <a:r>
              <a:rPr lang="da-DK" dirty="0"/>
              <a:t>Og herefter fungerer det som beskrevet tidligere uden </a:t>
            </a:r>
            <a:r>
              <a:rPr lang="da-DK" dirty="0" err="1"/>
              <a:t>prepared</a:t>
            </a:r>
            <a:r>
              <a:rPr lang="da-DK" dirty="0"/>
              <a:t> statements</a:t>
            </a:r>
          </a:p>
          <a:p>
            <a:r>
              <a:rPr lang="da-DK" dirty="0" err="1"/>
              <a:t>Prepared</a:t>
            </a:r>
            <a:r>
              <a:rPr lang="da-DK" dirty="0"/>
              <a:t> statements kan også laves objekt-orienteret. </a:t>
            </a:r>
            <a:r>
              <a:rPr lang="da-DK" dirty="0">
                <a:hlinkClick r:id="rId2"/>
              </a:rPr>
              <a:t>Læs mere om det på w3schools</a:t>
            </a:r>
            <a:endParaRPr lang="da-DK" dirty="0"/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E4606D59-AD97-4DC5-85B6-819EB967826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" b="646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77A7B44-8AAF-49BA-A311-4B0991FBA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777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D34ED-FE13-4E64-B7CD-0BEAC66D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Php</a:t>
            </a:r>
            <a:r>
              <a:rPr lang="da-DK" dirty="0"/>
              <a:t> og databaser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699BDF3-D64D-495F-BC06-6ADF3555D1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da-DK" dirty="0"/>
              <a:t>Manual: </a:t>
            </a:r>
            <a:r>
              <a:rPr lang="da-DK" dirty="0">
                <a:hlinkClick r:id="rId2"/>
              </a:rPr>
              <a:t>https://www.php.net/manual/en/refs.database.php</a:t>
            </a:r>
            <a:r>
              <a:rPr lang="da-DK" dirty="0"/>
              <a:t> </a:t>
            </a:r>
          </a:p>
          <a:p>
            <a:pPr>
              <a:spcBef>
                <a:spcPts val="1200"/>
              </a:spcBef>
            </a:pPr>
            <a:r>
              <a:rPr lang="da-DK" dirty="0" err="1"/>
              <a:t>Php</a:t>
            </a:r>
            <a:r>
              <a:rPr lang="da-DK" dirty="0"/>
              <a:t> anvendes oftest sammen med MySQL men kan anvendes sammen med mange forskellige databaser</a:t>
            </a:r>
          </a:p>
          <a:p>
            <a:pPr>
              <a:spcBef>
                <a:spcPts val="1200"/>
              </a:spcBef>
            </a:pPr>
            <a:r>
              <a:rPr lang="da-DK" dirty="0"/>
              <a:t>Når vi arbejder lokalt administrerer du dine MySQL databaser ved at gå på </a:t>
            </a:r>
            <a:r>
              <a:rPr lang="da-DK" dirty="0" err="1"/>
              <a:t>localhost</a:t>
            </a:r>
            <a:r>
              <a:rPr lang="da-DK" dirty="0"/>
              <a:t>/</a:t>
            </a:r>
            <a:r>
              <a:rPr lang="da-DK" dirty="0" err="1"/>
              <a:t>phpmyadmin</a:t>
            </a:r>
            <a:endParaRPr lang="da-DK" dirty="0"/>
          </a:p>
          <a:p>
            <a:pPr>
              <a:spcBef>
                <a:spcPts val="1200"/>
              </a:spcBef>
            </a:pPr>
            <a:r>
              <a:rPr lang="da-DK" dirty="0"/>
              <a:t>Når vi arbejder på </a:t>
            </a:r>
            <a:r>
              <a:rPr lang="da-DK" dirty="0" err="1"/>
              <a:t>aspitcloud</a:t>
            </a:r>
            <a:r>
              <a:rPr lang="da-DK" dirty="0"/>
              <a:t>, administrerer du dine MySQL databaser via </a:t>
            </a:r>
            <a:r>
              <a:rPr lang="da-DK" dirty="0" err="1"/>
              <a:t>cPanel</a:t>
            </a:r>
            <a:r>
              <a:rPr lang="da-DK" dirty="0"/>
              <a:t> (MySQL® Databaser og </a:t>
            </a:r>
            <a:r>
              <a:rPr lang="da-DK" dirty="0" err="1"/>
              <a:t>phpMyAdmin</a:t>
            </a:r>
            <a:r>
              <a:rPr lang="da-DK" dirty="0"/>
              <a:t>)</a:t>
            </a:r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2FF17910-525C-4C77-8C63-F10D2DEE9E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" b="65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B26472EB-4200-476B-8F5E-87FF0AD6BD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91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4B5B15-C4A1-4319-9B21-B2072E224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Database </a:t>
            </a:r>
            <a:r>
              <a:rPr lang="da-DK" dirty="0" err="1"/>
              <a:t>API’er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5F9C5C0-6B59-450F-AD62-E5681D9AE6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Du har tre forskellige </a:t>
            </a:r>
            <a:r>
              <a:rPr lang="da-DK" dirty="0" err="1"/>
              <a:t>API’er</a:t>
            </a:r>
            <a:r>
              <a:rPr lang="da-DK" dirty="0"/>
              <a:t>, som du kan forbinde til din database med:</a:t>
            </a:r>
            <a:br>
              <a:rPr lang="da-DK" dirty="0"/>
            </a:br>
            <a:br>
              <a:rPr lang="da-DK" dirty="0"/>
            </a:br>
            <a:r>
              <a:rPr lang="da-DK" dirty="0">
                <a:hlinkClick r:id="rId2"/>
              </a:rPr>
              <a:t>https://www.php.net/manual/en/mysqlinfo.api.choosing.php</a:t>
            </a:r>
            <a:r>
              <a:rPr lang="da-DK" dirty="0"/>
              <a:t> 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MySQL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Anvendes ikke mere</a:t>
            </a:r>
          </a:p>
          <a:p>
            <a:pPr lvl="1">
              <a:spcBef>
                <a:spcPts val="1200"/>
              </a:spcBef>
            </a:pPr>
            <a:r>
              <a:rPr lang="da-DK" dirty="0" err="1"/>
              <a:t>MySQLi</a:t>
            </a:r>
            <a:endParaRPr lang="da-DK" dirty="0"/>
          </a:p>
          <a:p>
            <a:pPr lvl="2">
              <a:spcBef>
                <a:spcPts val="1200"/>
              </a:spcBef>
            </a:pPr>
            <a:r>
              <a:rPr lang="da-DK" dirty="0"/>
              <a:t>Ligner MySQL mest og er mere sikker i forhold til MySQL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PDO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Kan arbejde med væsentligt flere forskellige databaser, så hvis du ønsker en anden database end MySQL eller ønsker at kunne skifte på et tidspunkt, er PDO det rigtige API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Du kan ikke blande de tre </a:t>
            </a:r>
            <a:r>
              <a:rPr lang="da-DK" dirty="0" err="1"/>
              <a:t>API’ers</a:t>
            </a:r>
            <a:r>
              <a:rPr lang="da-DK" dirty="0"/>
              <a:t> </a:t>
            </a:r>
            <a:r>
              <a:rPr lang="da-DK" dirty="0" err="1"/>
              <a:t>syntax</a:t>
            </a:r>
            <a:r>
              <a:rPr lang="da-DK" dirty="0"/>
              <a:t> med hinanden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I det følgende anvender jeg </a:t>
            </a:r>
            <a:r>
              <a:rPr lang="da-DK" dirty="0" err="1"/>
              <a:t>MySQLi</a:t>
            </a:r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15096AD0-8E90-451C-BDFE-CB162FA4DF0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" b="648"/>
          <a:stretch>
            <a:fillRect/>
          </a:stretch>
        </p:blipFill>
        <p:spPr/>
      </p:pic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EE3AD9F3-2F4E-462A-822D-FAF76E8C7E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769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45508-91F7-4A5B-9921-BDB072DC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a-DK" sz="7200" dirty="0"/>
              <a:t>Opret forbindelse til database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72A96E2-6C9E-453E-84D8-D60491B513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Du kan oprette forbindelse til din database på to måder</a:t>
            </a:r>
          </a:p>
          <a:p>
            <a:pPr lvl="1"/>
            <a:r>
              <a:rPr lang="da-DK" dirty="0"/>
              <a:t>Den gamle måde, som minder meget om det gamle </a:t>
            </a:r>
            <a:r>
              <a:rPr lang="da-DK" dirty="0" err="1"/>
              <a:t>mysql</a:t>
            </a:r>
            <a:r>
              <a:rPr lang="da-DK" dirty="0"/>
              <a:t> API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sz="28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mysqli_connect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‘adresse’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‘brugernavn’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‘adgangskode’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‘databasenavn’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da-DK" dirty="0"/>
              <a:t>Den nye objektorienterede måde, som anbefales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MySQLi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‘adresse’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‘brugernavn’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‘adgangskode’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‘databasenavn’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2"/>
            <a:r>
              <a:rPr lang="da-DK" dirty="0"/>
              <a:t>Adresse vil næsten altid være ‘</a:t>
            </a:r>
            <a:r>
              <a:rPr lang="da-DK" dirty="0" err="1"/>
              <a:t>localhost</a:t>
            </a:r>
            <a:r>
              <a:rPr lang="da-DK" dirty="0"/>
              <a:t>’ for databasen ligger lokalt på serveren uanset om du er på din egen computer eller på en </a:t>
            </a:r>
            <a:r>
              <a:rPr lang="da-DK" dirty="0" err="1"/>
              <a:t>webserver</a:t>
            </a:r>
            <a:r>
              <a:rPr lang="da-DK" dirty="0"/>
              <a:t> (alternativt kan det være 127.0.0.1)</a:t>
            </a:r>
          </a:p>
          <a:p>
            <a:pPr lvl="2"/>
            <a:r>
              <a:rPr lang="da-DK" dirty="0" err="1"/>
              <a:t>MySQLi</a:t>
            </a:r>
            <a:r>
              <a:rPr lang="da-DK" dirty="0"/>
              <a:t> objektet er ikke case sensitivt – både </a:t>
            </a:r>
            <a:r>
              <a:rPr lang="da-DK" dirty="0" err="1"/>
              <a:t>php</a:t>
            </a:r>
            <a:r>
              <a:rPr lang="da-DK" dirty="0"/>
              <a:t> og mange kodeeditorer skriver det blot på denne måde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06EA0A75-AF40-455C-A6A8-7AF17AF1C5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" b="64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422244FA-0093-480C-903F-7E844A94B9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18432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a-DK" sz="7200" dirty="0"/>
              <a:t>Opret forbindelse til database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16BFDA-E5CB-410F-A899-8154531EE7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Husk altid at kontrollere i din </a:t>
            </a:r>
            <a:r>
              <a:rPr lang="da-DK" dirty="0" err="1"/>
              <a:t>php</a:t>
            </a:r>
            <a:r>
              <a:rPr lang="da-DK" dirty="0"/>
              <a:t>-kode, om du har fået oprettet forbindelse til databasen korrekt</a:t>
            </a:r>
          </a:p>
          <a:p>
            <a:pPr>
              <a:spcBef>
                <a:spcPts val="1200"/>
              </a:spcBef>
            </a:pPr>
            <a:r>
              <a:rPr lang="da-DK" dirty="0"/>
              <a:t>Dit </a:t>
            </a:r>
            <a:r>
              <a:rPr lang="da-DK" dirty="0" err="1"/>
              <a:t>MySQLi</a:t>
            </a:r>
            <a:r>
              <a:rPr lang="da-DK" dirty="0"/>
              <a:t> objekt har en </a:t>
            </a:r>
            <a:r>
              <a:rPr lang="da-DK" dirty="0" err="1"/>
              <a:t>property</a:t>
            </a:r>
            <a:r>
              <a:rPr lang="da-DK" dirty="0"/>
              <a:t>, som hedder </a:t>
            </a:r>
            <a:r>
              <a:rPr lang="da-DK" dirty="0" err="1"/>
              <a:t>connect_error</a:t>
            </a:r>
            <a:endParaRPr lang="da-DK" dirty="0"/>
          </a:p>
          <a:p>
            <a:pPr lvl="1">
              <a:spcBef>
                <a:spcPts val="1200"/>
              </a:spcBef>
            </a:pPr>
            <a:r>
              <a:rPr lang="da-DK" dirty="0" err="1"/>
              <a:t>Connect_error</a:t>
            </a:r>
            <a:r>
              <a:rPr lang="da-DK" dirty="0"/>
              <a:t> er en streng, som indeholder den sidste fejl, som </a:t>
            </a:r>
            <a:r>
              <a:rPr lang="da-DK" dirty="0" err="1"/>
              <a:t>php</a:t>
            </a:r>
            <a:r>
              <a:rPr lang="da-DK" dirty="0"/>
              <a:t> har oplevet med databaseforbindelsen</a:t>
            </a:r>
          </a:p>
          <a:p>
            <a:pPr lvl="1">
              <a:spcBef>
                <a:spcPts val="1200"/>
              </a:spcBef>
              <a:tabLst>
                <a:tab pos="1262063" algn="l"/>
              </a:tabLst>
            </a:pPr>
            <a:r>
              <a:rPr lang="da-DK" dirty="0"/>
              <a:t>Du kan henvise til denne </a:t>
            </a:r>
            <a:r>
              <a:rPr lang="da-DK" dirty="0" err="1"/>
              <a:t>property</a:t>
            </a:r>
            <a:r>
              <a:rPr lang="da-DK" dirty="0"/>
              <a:t> med </a:t>
            </a:r>
            <a:r>
              <a:rPr lang="da-DK" dirty="0" err="1"/>
              <a:t>syntaxen</a:t>
            </a:r>
            <a:r>
              <a:rPr lang="da-DK" dirty="0"/>
              <a:t>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connect_error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500" i="1" dirty="0">
                <a:cs typeface="Courier New" panose="02070309020205020404" pitchFamily="49" charset="0"/>
              </a:rPr>
              <a:t>(du kan referere alle metoder og properties på et objekt med </a:t>
            </a:r>
            <a:r>
              <a:rPr lang="da-DK" sz="3500" i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da-DK" sz="3500" i="1" dirty="0">
                <a:cs typeface="Courier New" panose="02070309020205020404" pitchFamily="49" charset="0"/>
              </a:rPr>
              <a:t>)</a:t>
            </a:r>
            <a:br>
              <a:rPr lang="da-DK" sz="4800" i="1" dirty="0"/>
            </a:br>
            <a:br>
              <a:rPr lang="da-DK" dirty="0"/>
            </a:br>
            <a:r>
              <a:rPr lang="da-DK" dirty="0"/>
              <a:t>Du kan herefter teste på, om den </a:t>
            </a:r>
            <a:r>
              <a:rPr lang="da-DK" dirty="0" err="1"/>
              <a:t>property</a:t>
            </a:r>
            <a:r>
              <a:rPr lang="da-DK" dirty="0"/>
              <a:t> er sat, afbryde scriptet og evt. udskrive din </a:t>
            </a:r>
            <a:r>
              <a:rPr lang="da-DK" dirty="0" err="1"/>
              <a:t>error</a:t>
            </a:r>
            <a:r>
              <a:rPr lang="da-DK" dirty="0"/>
              <a:t> message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connect_error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”Connection to database </a:t>
            </a:r>
            <a:r>
              <a:rPr lang="da-DK" sz="2800" dirty="0" err="1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	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connect_error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spcBef>
                <a:spcPts val="1200"/>
              </a:spcBef>
            </a:pP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1200"/>
              </a:spcBef>
            </a:pPr>
            <a:r>
              <a:rPr lang="da-DK" dirty="0"/>
              <a:t>Øvrige properties og metoder til dit </a:t>
            </a:r>
            <a:r>
              <a:rPr lang="da-DK" dirty="0" err="1"/>
              <a:t>MySQLi</a:t>
            </a:r>
            <a:r>
              <a:rPr lang="da-DK" dirty="0"/>
              <a:t> objekt: </a:t>
            </a:r>
            <a:r>
              <a:rPr lang="da-DK" dirty="0">
                <a:hlinkClick r:id="rId2"/>
              </a:rPr>
              <a:t>https://www.php.net/manual/en/class.mysqli.php</a:t>
            </a:r>
            <a:r>
              <a:rPr lang="da-DK" dirty="0"/>
              <a:t> 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9376D512-09F3-4F76-8623-2672A98E78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66715D94-9657-4A60-8F11-DC1BE91212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718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2E24-4516-4057-AB78-35E2DDB60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Hent data med SQL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652BB5C-4AF2-4068-8A7C-A9D7144965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600"/>
              </a:spcBef>
            </a:pPr>
            <a:r>
              <a:rPr lang="da-DK" dirty="0"/>
              <a:t>Du henter data fra databasen ved at bruge SQL: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query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”SELECT * FROM tabel”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dirty="0"/>
            </a:br>
            <a:endParaRPr lang="da-DK" dirty="0"/>
          </a:p>
          <a:p>
            <a:pPr>
              <a:spcBef>
                <a:spcPts val="600"/>
              </a:spcBef>
            </a:pPr>
            <a:r>
              <a:rPr lang="da-DK" dirty="0"/>
              <a:t>$</a:t>
            </a:r>
            <a:r>
              <a:rPr lang="da-DK" dirty="0" err="1"/>
              <a:t>result</a:t>
            </a:r>
            <a:r>
              <a:rPr lang="da-DK" dirty="0"/>
              <a:t> er et objekt af klassen </a:t>
            </a:r>
            <a:r>
              <a:rPr lang="da-DK" dirty="0" err="1"/>
              <a:t>MySQLi_result</a:t>
            </a:r>
            <a:br>
              <a:rPr lang="da-DK" dirty="0"/>
            </a:br>
            <a:r>
              <a:rPr lang="da-DK" dirty="0">
                <a:hlinkClick r:id="rId2"/>
              </a:rPr>
              <a:t>https://www.php.net/manual/en/class.mysqli-result.php</a:t>
            </a:r>
            <a:r>
              <a:rPr lang="da-DK" dirty="0"/>
              <a:t> </a:t>
            </a:r>
          </a:p>
          <a:p>
            <a:pPr>
              <a:spcBef>
                <a:spcPts val="600"/>
              </a:spcBef>
            </a:pPr>
            <a:r>
              <a:rPr lang="da-DK" dirty="0"/>
              <a:t>Query er en metode i klassen </a:t>
            </a:r>
            <a:r>
              <a:rPr lang="da-DK" dirty="0" err="1"/>
              <a:t>MySQLi</a:t>
            </a:r>
            <a:r>
              <a:rPr lang="da-DK" dirty="0"/>
              <a:t>, så du kører metoden på dit </a:t>
            </a:r>
            <a:r>
              <a:rPr lang="da-DK" dirty="0" err="1"/>
              <a:t>MySQLi</a:t>
            </a:r>
            <a:r>
              <a:rPr lang="da-DK" dirty="0"/>
              <a:t> objekt – her $</a:t>
            </a:r>
            <a:r>
              <a:rPr lang="da-DK" dirty="0" err="1"/>
              <a:t>db</a:t>
            </a:r>
            <a:endParaRPr lang="da-DK" dirty="0"/>
          </a:p>
          <a:p>
            <a:pPr>
              <a:lnSpc>
                <a:spcPct val="120000"/>
              </a:lnSpc>
              <a:spcBef>
                <a:spcPts val="600"/>
              </a:spcBef>
              <a:tabLst>
                <a:tab pos="1079500" algn="l"/>
              </a:tabLst>
            </a:pPr>
            <a:r>
              <a:rPr lang="da-DK" dirty="0"/>
              <a:t>Husk at teste, om sql-sætningen lykkedes ved at bruge </a:t>
            </a:r>
            <a:r>
              <a:rPr lang="da-DK" dirty="0" err="1"/>
              <a:t>propertien</a:t>
            </a:r>
            <a:r>
              <a:rPr lang="da-DK" dirty="0"/>
              <a:t> </a:t>
            </a:r>
            <a:r>
              <a:rPr lang="da-DK" dirty="0" err="1"/>
              <a:t>error</a:t>
            </a:r>
            <a:br>
              <a:rPr lang="da-DK" dirty="0"/>
            </a:br>
            <a:br>
              <a:rPr lang="da-DK" dirty="0"/>
            </a:b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error) {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error;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… alt det du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vil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gøre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hvis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sql-sætningen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lykkes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…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/>
          </a:p>
          <a:p>
            <a:pPr lvl="1">
              <a:spcBef>
                <a:spcPts val="600"/>
              </a:spcBef>
            </a:pPr>
            <a:r>
              <a:rPr lang="en-US" dirty="0"/>
              <a:t>Error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streng</a:t>
            </a:r>
            <a:r>
              <a:rPr lang="en-US" dirty="0"/>
              <a:t>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indeholder</a:t>
            </a:r>
            <a:r>
              <a:rPr lang="en-US" dirty="0"/>
              <a:t> den </a:t>
            </a:r>
            <a:r>
              <a:rPr lang="en-US" dirty="0" err="1"/>
              <a:t>sidste</a:t>
            </a:r>
            <a:r>
              <a:rPr lang="en-US" dirty="0"/>
              <a:t> </a:t>
            </a:r>
            <a:r>
              <a:rPr lang="en-US" dirty="0" err="1"/>
              <a:t>fejlmeddelelser</a:t>
            </a:r>
            <a:r>
              <a:rPr lang="en-US" dirty="0"/>
              <a:t>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blev</a:t>
            </a:r>
            <a:r>
              <a:rPr lang="en-US" dirty="0"/>
              <a:t> </a:t>
            </a:r>
            <a:r>
              <a:rPr lang="en-US" dirty="0" err="1"/>
              <a:t>sendt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databaseforbindelsen</a:t>
            </a:r>
            <a:endParaRPr lang="en-US" dirty="0"/>
          </a:p>
          <a:p>
            <a:pPr lvl="1">
              <a:spcBef>
                <a:spcPts val="600"/>
              </a:spcBef>
            </a:pPr>
            <a:r>
              <a:rPr lang="en-US" dirty="0"/>
              <a:t>Error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property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MySQLi</a:t>
            </a:r>
            <a:r>
              <a:rPr lang="en-US" dirty="0"/>
              <a:t> </a:t>
            </a:r>
            <a:r>
              <a:rPr lang="en-US" dirty="0" err="1"/>
              <a:t>objekt</a:t>
            </a:r>
            <a:r>
              <a:rPr lang="en-US" dirty="0"/>
              <a:t> –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dette</a:t>
            </a:r>
            <a:r>
              <a:rPr lang="en-US" dirty="0"/>
              <a:t> </a:t>
            </a:r>
            <a:r>
              <a:rPr lang="en-US" dirty="0" err="1"/>
              <a:t>eksempel</a:t>
            </a:r>
            <a:r>
              <a:rPr lang="en-US" dirty="0"/>
              <a:t> $</a:t>
            </a:r>
            <a:r>
              <a:rPr lang="en-US" dirty="0" err="1"/>
              <a:t>db</a:t>
            </a:r>
            <a:endParaRPr lang="en-US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884745B7-CE65-4CC8-A05D-DC9331C2AF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" b="636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D2CDD8C0-6ED0-42ED-8B64-C7982E91EE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4367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2816BF-A9F3-416E-97CA-3E93498B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Hent data med SQL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5B32719-E17C-47E4-A522-6F0DF1760A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</a:pPr>
            <a:r>
              <a:rPr lang="da-DK" dirty="0"/>
              <a:t>Der er mange properties og metoder, som du kan udføre på dit </a:t>
            </a:r>
            <a:r>
              <a:rPr lang="da-DK" dirty="0" err="1"/>
              <a:t>MySQLi_result</a:t>
            </a:r>
            <a:r>
              <a:rPr lang="da-DK" dirty="0"/>
              <a:t> objekt, men den man bruger mest er </a:t>
            </a:r>
            <a:r>
              <a:rPr lang="da-DK" dirty="0" err="1"/>
              <a:t>fetch_assoc</a:t>
            </a:r>
            <a:r>
              <a:rPr lang="da-DK" dirty="0"/>
              <a:t>, som flytter de data, du har hentet fra databasen over i et associative array</a:t>
            </a:r>
          </a:p>
          <a:p>
            <a:pPr>
              <a:spcBef>
                <a:spcPts val="600"/>
              </a:spcBef>
            </a:pPr>
            <a:r>
              <a:rPr lang="da-DK" dirty="0"/>
              <a:t>Du henter hver post fra dit SQL resultat over i et associative array på følgende måde: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fetch_assoc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da-DK" dirty="0"/>
            </a:br>
            <a:endParaRPr lang="da-DK" dirty="0"/>
          </a:p>
          <a:p>
            <a:pPr>
              <a:spcBef>
                <a:spcPts val="600"/>
              </a:spcBef>
            </a:pPr>
            <a:r>
              <a:rPr lang="da-DK" dirty="0"/>
              <a:t>Det associative array får database-felterne som </a:t>
            </a:r>
            <a:r>
              <a:rPr lang="da-DK" dirty="0" err="1"/>
              <a:t>index</a:t>
            </a:r>
            <a:r>
              <a:rPr lang="da-DK" dirty="0"/>
              <a:t> og feltindholdet som værdier</a:t>
            </a:r>
          </a:p>
          <a:p>
            <a:pPr>
              <a:spcBef>
                <a:spcPts val="600"/>
              </a:spcBef>
              <a:tabLst>
                <a:tab pos="1079500" algn="l"/>
              </a:tabLst>
            </a:pPr>
            <a:r>
              <a:rPr lang="da-DK" dirty="0"/>
              <a:t>Dette kan f.eks. lægges ind i et </a:t>
            </a:r>
            <a:r>
              <a:rPr lang="da-DK" dirty="0" err="1"/>
              <a:t>while</a:t>
            </a:r>
            <a:r>
              <a:rPr lang="da-DK" dirty="0"/>
              <a:t>-loop og på den måde kan du arbejde med dine database posts en efter en </a:t>
            </a:r>
            <a:br>
              <a:rPr lang="da-DK" dirty="0"/>
            </a:br>
            <a:br>
              <a:rPr lang="da-DK" dirty="0"/>
            </a:br>
            <a:r>
              <a:rPr lang="da-DK" sz="36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fetch_assoc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6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da-DK" sz="3600" dirty="0" err="1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username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 ‘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. 				  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‘password’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allPosts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4B1A4994-8458-4345-9546-9F5371178F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b="633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763D694-71B1-47D4-AF36-8E89D1FC0D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12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EA4430-8743-4AC1-BA4A-0718A3666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SQL SELECT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B62F9DE-2362-4D2F-B41E-2CD93D7884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da-DK" dirty="0"/>
              <a:t>SQL </a:t>
            </a:r>
            <a:r>
              <a:rPr lang="da-DK" dirty="0" err="1"/>
              <a:t>syntax</a:t>
            </a:r>
            <a:r>
              <a:rPr lang="da-DK" dirty="0"/>
              <a:t> til at hente database indhold:</a:t>
            </a:r>
          </a:p>
          <a:p>
            <a:pPr>
              <a:spcBef>
                <a:spcPts val="600"/>
              </a:spcBef>
            </a:pPr>
            <a:r>
              <a:rPr lang="da-DK" dirty="0"/>
              <a:t>SELECT [feltnavn] FROM [tabelnavn] (WHERE [</a:t>
            </a:r>
            <a:r>
              <a:rPr lang="da-DK" dirty="0" err="1"/>
              <a:t>condition</a:t>
            </a:r>
            <a:r>
              <a:rPr lang="da-DK" dirty="0"/>
              <a:t>])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Conditions</a:t>
            </a:r>
            <a:r>
              <a:rPr lang="da-DK" dirty="0"/>
              <a:t>: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=	Lig med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&gt;	Større end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&lt;	Mindre end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&gt;=	Større end eller lig med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&lt;=	Mindre end eller lig med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&lt;&gt;  eller !=	Forskellig fra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BETWEEN	Imellem to forskellige værdier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Conditions</a:t>
            </a:r>
            <a:r>
              <a:rPr lang="da-DK" dirty="0"/>
              <a:t> kan kombinere med AND OR eller NOT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Det, man tester på, skal være i citationstegn</a:t>
            </a:r>
            <a:br>
              <a:rPr lang="da-DK" dirty="0"/>
            </a:br>
            <a:r>
              <a:rPr lang="da-DK" dirty="0"/>
              <a:t>SELECT * FROM </a:t>
            </a:r>
            <a:r>
              <a:rPr lang="da-DK" dirty="0" err="1"/>
              <a:t>customers</a:t>
            </a:r>
            <a:r>
              <a:rPr lang="da-DK" dirty="0"/>
              <a:t> WHERE </a:t>
            </a:r>
            <a:r>
              <a:rPr lang="da-DK" dirty="0" err="1"/>
              <a:t>firstname</a:t>
            </a:r>
            <a:r>
              <a:rPr lang="da-DK" dirty="0"/>
              <a:t> = ‘Hanne’</a:t>
            </a:r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0BA99451-5B5C-42B1-B86A-C290F451A5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" b="645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B048C509-2FD9-407E-B5FB-F95B404F68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8196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91180-81FD-4B3D-B1DF-16202693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SQL SELECT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7D9B95D-6413-45E5-B749-FC80B21C58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Herudover kan følgende angives i din </a:t>
            </a:r>
            <a:r>
              <a:rPr lang="da-DK" dirty="0" err="1"/>
              <a:t>select</a:t>
            </a:r>
            <a:r>
              <a:rPr lang="da-DK" dirty="0"/>
              <a:t> statement:</a:t>
            </a:r>
          </a:p>
          <a:p>
            <a:pPr lvl="1"/>
            <a:r>
              <a:rPr lang="da-DK" dirty="0"/>
              <a:t>ORDER BY [felt] ASC/DESC (stigende/faldende)</a:t>
            </a:r>
          </a:p>
          <a:p>
            <a:pPr lvl="2"/>
            <a:r>
              <a:rPr lang="da-DK" dirty="0"/>
              <a:t>Sorterer dine resultater efter et bestemt felt i databasen</a:t>
            </a:r>
          </a:p>
          <a:p>
            <a:pPr lvl="2"/>
            <a:r>
              <a:rPr lang="da-DK" dirty="0"/>
              <a:t>Du kan også sortere efter flere felter</a:t>
            </a:r>
          </a:p>
          <a:p>
            <a:pPr lvl="3"/>
            <a:r>
              <a:rPr lang="da-DK" dirty="0"/>
              <a:t>ORDER BY [felt1, felt2, felt3]</a:t>
            </a:r>
          </a:p>
          <a:p>
            <a:pPr lvl="3"/>
            <a:r>
              <a:rPr lang="da-DK" dirty="0"/>
              <a:t>Så sorterer den først efter felt1 – og hvis der er nogle resultater i felt1, som er ens, vil den sortere dem efter felt2 </a:t>
            </a:r>
            <a:r>
              <a:rPr lang="da-DK" dirty="0" err="1"/>
              <a:t>osv</a:t>
            </a:r>
            <a:endParaRPr lang="da-DK" dirty="0"/>
          </a:p>
          <a:p>
            <a:r>
              <a:rPr lang="da-DK" dirty="0"/>
              <a:t>Du kan vælge hvor mange resultater, du vil have fra din tabel ved at angive et LIMIT</a:t>
            </a:r>
          </a:p>
          <a:p>
            <a:pPr lvl="1"/>
            <a:r>
              <a:rPr lang="da-DK" dirty="0"/>
              <a:t>SELECT * FROM users LIMIT 3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C4469EDA-DF4D-408E-9221-43EADF969E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E611F44-CE08-40EA-BE28-663B90D67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90610452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T" id="{92F472C1-B45A-4F06-B673-BF3E77CBB7B4}" vid="{8B622855-EF13-4346-A99E-124CA1240397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894269-23B4-442D-9082-9C2AFEB66750}"/>
</file>

<file path=customXml/itemProps2.xml><?xml version="1.0" encoding="utf-8"?>
<ds:datastoreItem xmlns:ds="http://schemas.openxmlformats.org/officeDocument/2006/customXml" ds:itemID="{CB01E699-5C75-45CE-8DD4-B1F3314D2F61}"/>
</file>

<file path=customXml/itemProps3.xml><?xml version="1.0" encoding="utf-8"?>
<ds:datastoreItem xmlns:ds="http://schemas.openxmlformats.org/officeDocument/2006/customXml" ds:itemID="{CC2D1505-2673-4164-8329-11DDEDB4BF57}"/>
</file>

<file path=docProps/app.xml><?xml version="1.0" encoding="utf-8"?>
<Properties xmlns="http://schemas.openxmlformats.org/officeDocument/2006/extended-properties" xmlns:vt="http://schemas.openxmlformats.org/officeDocument/2006/docPropsVTypes">
  <Template>AspIT</Template>
  <TotalTime>6891</TotalTime>
  <Words>1585</Words>
  <Application>Microsoft Office PowerPoint</Application>
  <PresentationFormat>Brugerdefineret</PresentationFormat>
  <Paragraphs>93</Paragraphs>
  <Slides>14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PHP og databaser</vt:lpstr>
      <vt:lpstr>Php og databaser</vt:lpstr>
      <vt:lpstr>Database API’er</vt:lpstr>
      <vt:lpstr>Opret forbindelse til database</vt:lpstr>
      <vt:lpstr>Opret forbindelse til database</vt:lpstr>
      <vt:lpstr>Hent data med SQL</vt:lpstr>
      <vt:lpstr>Hent data med SQL</vt:lpstr>
      <vt:lpstr>SQL SELECT</vt:lpstr>
      <vt:lpstr>SQL SELECT</vt:lpstr>
      <vt:lpstr>Brug de hentede data</vt:lpstr>
      <vt:lpstr>Prepared statements</vt:lpstr>
      <vt:lpstr>Prepared statements</vt:lpstr>
      <vt:lpstr>Prepared statements</vt:lpstr>
      <vt:lpstr>Prepared statements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171</cp:revision>
  <dcterms:modified xsi:type="dcterms:W3CDTF">2023-06-05T20:51:10Z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